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embeddedFontLst>
    <p:embeddedFont>
      <p:font typeface="Marcellus"/>
      <p:regular r:id="rId15"/>
    </p:embeddedFont>
    <p:embeddedFont>
      <p:font typeface="Anaheim"/>
      <p:regular r:id="rId16"/>
      <p:bold r:id="rId17"/>
    </p:embeddedFont>
    <p:embeddedFont>
      <p:font typeface="Bebas Neue"/>
      <p:regular r:id="rId18"/>
    </p:embeddedFont>
    <p:embeddedFont>
      <p:font typeface="Russo One"/>
      <p:regular r:id="rId19"/>
    </p:embeddedFont>
    <p:embeddedFont>
      <p:font typeface="Josefin Sans"/>
      <p:regular r:id="rId20"/>
      <p:bold r:id="rId21"/>
      <p:italic r:id="rId22"/>
      <p:boldItalic r:id="rId23"/>
    </p:embeddedFont>
    <p:embeddedFont>
      <p:font typeface="Anaheim Medium"/>
      <p:regular r:id="rId24"/>
      <p:bold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2880">
          <p15:clr>
            <a:srgbClr val="9AA0A6"/>
          </p15:clr>
        </p15:guide>
        <p15:guide id="2" orient="horz" pos="864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880"/>
        <p:guide pos="864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JosefinSans-regular.fntdata"/><Relationship Id="rId22" Type="http://schemas.openxmlformats.org/officeDocument/2006/relationships/font" Target="fonts/JosefinSans-italic.fntdata"/><Relationship Id="rId21" Type="http://schemas.openxmlformats.org/officeDocument/2006/relationships/font" Target="fonts/JosefinSans-bold.fntdata"/><Relationship Id="rId24" Type="http://schemas.openxmlformats.org/officeDocument/2006/relationships/font" Target="fonts/AnaheimMedium-regular.fntdata"/><Relationship Id="rId23" Type="http://schemas.openxmlformats.org/officeDocument/2006/relationships/font" Target="fonts/JosefinSans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schemas.openxmlformats.org/officeDocument/2006/relationships/font" Target="fonts/AnaheimMedium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font" Target="fonts/Marcellus-regular.fntdata"/><Relationship Id="rId14" Type="http://schemas.openxmlformats.org/officeDocument/2006/relationships/slide" Target="slides/slide9.xml"/><Relationship Id="rId17" Type="http://schemas.openxmlformats.org/officeDocument/2006/relationships/font" Target="fonts/Anaheim-bold.fntdata"/><Relationship Id="rId16" Type="http://schemas.openxmlformats.org/officeDocument/2006/relationships/font" Target="fonts/Anaheim-regular.fntdata"/><Relationship Id="rId19" Type="http://schemas.openxmlformats.org/officeDocument/2006/relationships/font" Target="fonts/RussoOne-regular.fntdata"/><Relationship Id="rId18" Type="http://schemas.openxmlformats.org/officeDocument/2006/relationships/font" Target="fonts/BebasNeue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105508d013b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105508d013b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89dd9f533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89dd9f533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06742feb96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106742feb96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39c6942365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39c6942365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39c69423657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39c69423657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39c69423657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39c69423657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39c69423657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39c69423657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39c69423657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39c69423657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f67a234de0_1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f67a234de0_1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1934093" y="981754"/>
            <a:ext cx="5275800" cy="271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2620050" y="3698854"/>
            <a:ext cx="3903900" cy="4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/>
          <p:nvPr>
            <p:ph hasCustomPrompt="1" type="title"/>
          </p:nvPr>
        </p:nvSpPr>
        <p:spPr>
          <a:xfrm>
            <a:off x="1805529" y="1739900"/>
            <a:ext cx="6624600" cy="113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75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7" name="Google Shape;47;p11"/>
          <p:cNvSpPr txBox="1"/>
          <p:nvPr>
            <p:ph idx="1" type="body"/>
          </p:nvPr>
        </p:nvSpPr>
        <p:spPr>
          <a:xfrm>
            <a:off x="1805529" y="2895351"/>
            <a:ext cx="6624600" cy="47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800">
                <a:solidFill>
                  <a:schemeClr val="lt1"/>
                </a:solidFill>
              </a:defRPr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3"/>
          <p:cNvSpPr txBox="1"/>
          <p:nvPr>
            <p:ph type="title"/>
          </p:nvPr>
        </p:nvSpPr>
        <p:spPr>
          <a:xfrm>
            <a:off x="713225" y="548650"/>
            <a:ext cx="77175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51" name="Google Shape;51;p13"/>
          <p:cNvSpPr txBox="1"/>
          <p:nvPr>
            <p:ph idx="2" type="title"/>
          </p:nvPr>
        </p:nvSpPr>
        <p:spPr>
          <a:xfrm>
            <a:off x="919050" y="1722175"/>
            <a:ext cx="18786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2" name="Google Shape;52;p13"/>
          <p:cNvSpPr txBox="1"/>
          <p:nvPr>
            <p:ph hasCustomPrompt="1" idx="3" type="title"/>
          </p:nvPr>
        </p:nvSpPr>
        <p:spPr>
          <a:xfrm>
            <a:off x="919057" y="1116089"/>
            <a:ext cx="1250400" cy="59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3" name="Google Shape;53;p13"/>
          <p:cNvSpPr txBox="1"/>
          <p:nvPr>
            <p:ph idx="1" type="subTitle"/>
          </p:nvPr>
        </p:nvSpPr>
        <p:spPr>
          <a:xfrm>
            <a:off x="919061" y="2303490"/>
            <a:ext cx="20844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13"/>
          <p:cNvSpPr txBox="1"/>
          <p:nvPr>
            <p:ph idx="4" type="title"/>
          </p:nvPr>
        </p:nvSpPr>
        <p:spPr>
          <a:xfrm>
            <a:off x="3531510" y="1722175"/>
            <a:ext cx="18786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5" name="Google Shape;55;p13"/>
          <p:cNvSpPr txBox="1"/>
          <p:nvPr>
            <p:ph hasCustomPrompt="1" idx="5" type="title"/>
          </p:nvPr>
        </p:nvSpPr>
        <p:spPr>
          <a:xfrm>
            <a:off x="3531506" y="1116089"/>
            <a:ext cx="1250400" cy="59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6" name="Google Shape;56;p13"/>
          <p:cNvSpPr txBox="1"/>
          <p:nvPr>
            <p:ph idx="6" type="subTitle"/>
          </p:nvPr>
        </p:nvSpPr>
        <p:spPr>
          <a:xfrm>
            <a:off x="3531511" y="2303490"/>
            <a:ext cx="20844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13"/>
          <p:cNvSpPr txBox="1"/>
          <p:nvPr>
            <p:ph idx="7" type="title"/>
          </p:nvPr>
        </p:nvSpPr>
        <p:spPr>
          <a:xfrm>
            <a:off x="6143943" y="1722175"/>
            <a:ext cx="18786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8" name="Google Shape;58;p13"/>
          <p:cNvSpPr txBox="1"/>
          <p:nvPr>
            <p:ph hasCustomPrompt="1" idx="8" type="title"/>
          </p:nvPr>
        </p:nvSpPr>
        <p:spPr>
          <a:xfrm>
            <a:off x="6143956" y="1116089"/>
            <a:ext cx="1250400" cy="59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9" name="Google Shape;59;p13"/>
          <p:cNvSpPr txBox="1"/>
          <p:nvPr>
            <p:ph idx="9" type="subTitle"/>
          </p:nvPr>
        </p:nvSpPr>
        <p:spPr>
          <a:xfrm>
            <a:off x="6143961" y="2303476"/>
            <a:ext cx="20844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3"/>
          <p:cNvSpPr txBox="1"/>
          <p:nvPr>
            <p:ph idx="13" type="title"/>
          </p:nvPr>
        </p:nvSpPr>
        <p:spPr>
          <a:xfrm>
            <a:off x="919050" y="3495417"/>
            <a:ext cx="18786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61" name="Google Shape;61;p13"/>
          <p:cNvSpPr txBox="1"/>
          <p:nvPr>
            <p:ph hasCustomPrompt="1" idx="14" type="title"/>
          </p:nvPr>
        </p:nvSpPr>
        <p:spPr>
          <a:xfrm>
            <a:off x="919057" y="2892582"/>
            <a:ext cx="1250400" cy="59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2" name="Google Shape;62;p13"/>
          <p:cNvSpPr txBox="1"/>
          <p:nvPr>
            <p:ph idx="15" type="subTitle"/>
          </p:nvPr>
        </p:nvSpPr>
        <p:spPr>
          <a:xfrm>
            <a:off x="919061" y="4081567"/>
            <a:ext cx="20844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3"/>
          <p:cNvSpPr txBox="1"/>
          <p:nvPr>
            <p:ph idx="16" type="title"/>
          </p:nvPr>
        </p:nvSpPr>
        <p:spPr>
          <a:xfrm>
            <a:off x="3531511" y="3495420"/>
            <a:ext cx="18786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64" name="Google Shape;64;p13"/>
          <p:cNvSpPr txBox="1"/>
          <p:nvPr>
            <p:ph hasCustomPrompt="1" idx="17" type="title"/>
          </p:nvPr>
        </p:nvSpPr>
        <p:spPr>
          <a:xfrm>
            <a:off x="3531506" y="2892582"/>
            <a:ext cx="1250400" cy="59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5" name="Google Shape;65;p13"/>
          <p:cNvSpPr txBox="1"/>
          <p:nvPr>
            <p:ph idx="18" type="subTitle"/>
          </p:nvPr>
        </p:nvSpPr>
        <p:spPr>
          <a:xfrm>
            <a:off x="3531511" y="4081566"/>
            <a:ext cx="20844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3"/>
          <p:cNvSpPr txBox="1"/>
          <p:nvPr>
            <p:ph idx="19" type="title"/>
          </p:nvPr>
        </p:nvSpPr>
        <p:spPr>
          <a:xfrm>
            <a:off x="6143943" y="3495415"/>
            <a:ext cx="18786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67" name="Google Shape;67;p13"/>
          <p:cNvSpPr txBox="1"/>
          <p:nvPr>
            <p:ph hasCustomPrompt="1" idx="20" type="title"/>
          </p:nvPr>
        </p:nvSpPr>
        <p:spPr>
          <a:xfrm>
            <a:off x="6143956" y="2892582"/>
            <a:ext cx="1250400" cy="59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8" name="Google Shape;68;p13"/>
          <p:cNvSpPr txBox="1"/>
          <p:nvPr>
            <p:ph idx="21" type="subTitle"/>
          </p:nvPr>
        </p:nvSpPr>
        <p:spPr>
          <a:xfrm>
            <a:off x="6143961" y="4081566"/>
            <a:ext cx="20844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69" name="Google Shape;69;p13"/>
          <p:cNvCxnSpPr/>
          <p:nvPr/>
        </p:nvCxnSpPr>
        <p:spPr>
          <a:xfrm>
            <a:off x="716350" y="1116100"/>
            <a:ext cx="0" cy="4117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CUSTOM_27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4"/>
          <p:cNvSpPr txBox="1"/>
          <p:nvPr>
            <p:ph type="title"/>
          </p:nvPr>
        </p:nvSpPr>
        <p:spPr>
          <a:xfrm>
            <a:off x="4491700" y="1936084"/>
            <a:ext cx="3940500" cy="150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72" name="Google Shape;72;p14"/>
          <p:cNvSpPr txBox="1"/>
          <p:nvPr>
            <p:ph idx="1" type="subTitle"/>
          </p:nvPr>
        </p:nvSpPr>
        <p:spPr>
          <a:xfrm>
            <a:off x="4491701" y="3456372"/>
            <a:ext cx="3940500" cy="55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73" name="Google Shape;73;p14"/>
          <p:cNvSpPr txBox="1"/>
          <p:nvPr>
            <p:ph hasCustomPrompt="1" idx="2" type="title"/>
          </p:nvPr>
        </p:nvSpPr>
        <p:spPr>
          <a:xfrm>
            <a:off x="5825936" y="994125"/>
            <a:ext cx="1272000" cy="98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b="1" sz="60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CUSTOM_28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/>
          <p:nvPr>
            <p:ph type="title"/>
          </p:nvPr>
        </p:nvSpPr>
        <p:spPr>
          <a:xfrm>
            <a:off x="2644909" y="2257075"/>
            <a:ext cx="3856800" cy="150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76" name="Google Shape;76;p15"/>
          <p:cNvSpPr txBox="1"/>
          <p:nvPr>
            <p:ph idx="1" type="subTitle"/>
          </p:nvPr>
        </p:nvSpPr>
        <p:spPr>
          <a:xfrm>
            <a:off x="2644909" y="3777372"/>
            <a:ext cx="3856800" cy="55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77" name="Google Shape;77;p15"/>
          <p:cNvSpPr txBox="1"/>
          <p:nvPr>
            <p:ph hasCustomPrompt="1" idx="2" type="title"/>
          </p:nvPr>
        </p:nvSpPr>
        <p:spPr>
          <a:xfrm>
            <a:off x="3913909" y="962425"/>
            <a:ext cx="1318800" cy="98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b="1" sz="60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CUSTOM_34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/>
          <p:nvPr>
            <p:ph type="title"/>
          </p:nvPr>
        </p:nvSpPr>
        <p:spPr>
          <a:xfrm>
            <a:off x="713968" y="2253791"/>
            <a:ext cx="3940500" cy="150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80" name="Google Shape;80;p16"/>
          <p:cNvSpPr txBox="1"/>
          <p:nvPr>
            <p:ph idx="1" type="subTitle"/>
          </p:nvPr>
        </p:nvSpPr>
        <p:spPr>
          <a:xfrm>
            <a:off x="713968" y="3774079"/>
            <a:ext cx="3940500" cy="55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81" name="Google Shape;81;p16"/>
          <p:cNvSpPr txBox="1"/>
          <p:nvPr>
            <p:ph hasCustomPrompt="1" idx="2" type="title"/>
          </p:nvPr>
        </p:nvSpPr>
        <p:spPr>
          <a:xfrm>
            <a:off x="2048203" y="994125"/>
            <a:ext cx="1272000" cy="98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b="1" sz="60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33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/>
          <p:nvPr>
            <p:ph type="title"/>
          </p:nvPr>
        </p:nvSpPr>
        <p:spPr>
          <a:xfrm>
            <a:off x="2080646" y="3310775"/>
            <a:ext cx="4253700" cy="53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84" name="Google Shape;84;p17"/>
          <p:cNvSpPr txBox="1"/>
          <p:nvPr>
            <p:ph idx="1" type="subTitle"/>
          </p:nvPr>
        </p:nvSpPr>
        <p:spPr>
          <a:xfrm>
            <a:off x="2080646" y="1290725"/>
            <a:ext cx="4983000" cy="202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8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1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8"/>
          <p:cNvSpPr/>
          <p:nvPr/>
        </p:nvSpPr>
        <p:spPr>
          <a:xfrm>
            <a:off x="0" y="-12900"/>
            <a:ext cx="4572000" cy="5156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8"/>
          <p:cNvSpPr txBox="1"/>
          <p:nvPr>
            <p:ph type="title"/>
          </p:nvPr>
        </p:nvSpPr>
        <p:spPr>
          <a:xfrm>
            <a:off x="4975724" y="539500"/>
            <a:ext cx="3456900" cy="127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8" name="Google Shape;88;p18"/>
          <p:cNvSpPr txBox="1"/>
          <p:nvPr>
            <p:ph idx="1" type="subTitle"/>
          </p:nvPr>
        </p:nvSpPr>
        <p:spPr>
          <a:xfrm>
            <a:off x="4975725" y="2129675"/>
            <a:ext cx="3456900" cy="246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cxnSp>
        <p:nvCxnSpPr>
          <p:cNvPr id="89" name="Google Shape;89;p18"/>
          <p:cNvCxnSpPr/>
          <p:nvPr/>
        </p:nvCxnSpPr>
        <p:spPr>
          <a:xfrm>
            <a:off x="5085436" y="2129675"/>
            <a:ext cx="43239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32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/>
          <p:nvPr>
            <p:ph idx="1" type="subTitle"/>
          </p:nvPr>
        </p:nvSpPr>
        <p:spPr>
          <a:xfrm>
            <a:off x="1036964" y="1369496"/>
            <a:ext cx="2556300" cy="34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2000">
                <a:latin typeface="Marcellus"/>
                <a:ea typeface="Marcellus"/>
                <a:cs typeface="Marcellus"/>
                <a:sym typeface="Marcellu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92" name="Google Shape;92;p19"/>
          <p:cNvSpPr txBox="1"/>
          <p:nvPr>
            <p:ph idx="2" type="subTitle"/>
          </p:nvPr>
        </p:nvSpPr>
        <p:spPr>
          <a:xfrm>
            <a:off x="1034208" y="2819322"/>
            <a:ext cx="2556300" cy="34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2000">
                <a:latin typeface="Marcellus"/>
                <a:ea typeface="Marcellus"/>
                <a:cs typeface="Marcellus"/>
                <a:sym typeface="Marcellu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93" name="Google Shape;93;p19"/>
          <p:cNvSpPr txBox="1"/>
          <p:nvPr>
            <p:ph idx="3" type="subTitle"/>
          </p:nvPr>
        </p:nvSpPr>
        <p:spPr>
          <a:xfrm>
            <a:off x="1036979" y="1685286"/>
            <a:ext cx="2559600" cy="100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19"/>
          <p:cNvSpPr txBox="1"/>
          <p:nvPr>
            <p:ph idx="4" type="subTitle"/>
          </p:nvPr>
        </p:nvSpPr>
        <p:spPr>
          <a:xfrm>
            <a:off x="1032575" y="3138057"/>
            <a:ext cx="2559600" cy="100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19"/>
          <p:cNvSpPr/>
          <p:nvPr/>
        </p:nvSpPr>
        <p:spPr>
          <a:xfrm>
            <a:off x="5702100" y="539500"/>
            <a:ext cx="3441900" cy="4599600"/>
          </a:xfrm>
          <a:prstGeom prst="rect">
            <a:avLst/>
          </a:prstGeom>
          <a:solidFill>
            <a:srgbClr val="C1A480">
              <a:alpha val="531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6" name="Google Shape;96;p19"/>
          <p:cNvCxnSpPr/>
          <p:nvPr/>
        </p:nvCxnSpPr>
        <p:spPr>
          <a:xfrm>
            <a:off x="-19350" y="529200"/>
            <a:ext cx="50016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32_1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0"/>
          <p:cNvSpPr txBox="1"/>
          <p:nvPr>
            <p:ph idx="1" type="body"/>
          </p:nvPr>
        </p:nvSpPr>
        <p:spPr>
          <a:xfrm>
            <a:off x="713225" y="1219150"/>
            <a:ext cx="3840300" cy="33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9pPr>
          </a:lstStyle>
          <a:p/>
        </p:txBody>
      </p:sp>
      <p:sp>
        <p:nvSpPr>
          <p:cNvPr id="99" name="Google Shape;99;p20"/>
          <p:cNvSpPr txBox="1"/>
          <p:nvPr>
            <p:ph type="title"/>
          </p:nvPr>
        </p:nvSpPr>
        <p:spPr>
          <a:xfrm>
            <a:off x="713225" y="549075"/>
            <a:ext cx="77175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0" name="Google Shape;100;p20"/>
          <p:cNvSpPr txBox="1"/>
          <p:nvPr>
            <p:ph idx="2" type="body"/>
          </p:nvPr>
        </p:nvSpPr>
        <p:spPr>
          <a:xfrm>
            <a:off x="4590425" y="1890183"/>
            <a:ext cx="3840300" cy="268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9pPr>
          </a:lstStyle>
          <a:p/>
        </p:txBody>
      </p:sp>
      <p:cxnSp>
        <p:nvCxnSpPr>
          <p:cNvPr id="101" name="Google Shape;101;p20"/>
          <p:cNvCxnSpPr/>
          <p:nvPr/>
        </p:nvCxnSpPr>
        <p:spPr>
          <a:xfrm>
            <a:off x="8439150" y="-19050"/>
            <a:ext cx="0" cy="4667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title"/>
          </p:nvPr>
        </p:nvSpPr>
        <p:spPr>
          <a:xfrm>
            <a:off x="2644909" y="2009150"/>
            <a:ext cx="3856800" cy="15075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3" name="Google Shape;13;p3"/>
          <p:cNvSpPr txBox="1"/>
          <p:nvPr>
            <p:ph idx="1" type="subTitle"/>
          </p:nvPr>
        </p:nvSpPr>
        <p:spPr>
          <a:xfrm>
            <a:off x="2644909" y="3529447"/>
            <a:ext cx="3856800" cy="55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4" name="Google Shape;14;p3"/>
          <p:cNvSpPr txBox="1"/>
          <p:nvPr>
            <p:ph hasCustomPrompt="1" idx="2" type="title"/>
          </p:nvPr>
        </p:nvSpPr>
        <p:spPr>
          <a:xfrm>
            <a:off x="3913909" y="1067200"/>
            <a:ext cx="1318800" cy="98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b="1" sz="60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5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1"/>
          <p:cNvSpPr txBox="1"/>
          <p:nvPr>
            <p:ph hasCustomPrompt="1" type="title"/>
          </p:nvPr>
        </p:nvSpPr>
        <p:spPr>
          <a:xfrm>
            <a:off x="713225" y="3677132"/>
            <a:ext cx="1906800" cy="461100"/>
          </a:xfrm>
          <a:prstGeom prst="rect">
            <a:avLst/>
          </a:prstGeom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04" name="Google Shape;104;p21"/>
          <p:cNvSpPr txBox="1"/>
          <p:nvPr>
            <p:ph hasCustomPrompt="1" idx="2" type="title"/>
          </p:nvPr>
        </p:nvSpPr>
        <p:spPr>
          <a:xfrm>
            <a:off x="3616553" y="3677132"/>
            <a:ext cx="1906800" cy="461100"/>
          </a:xfrm>
          <a:prstGeom prst="rect">
            <a:avLst/>
          </a:prstGeom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05" name="Google Shape;105;p21"/>
          <p:cNvSpPr txBox="1"/>
          <p:nvPr>
            <p:ph hasCustomPrompt="1" idx="3" type="title"/>
          </p:nvPr>
        </p:nvSpPr>
        <p:spPr>
          <a:xfrm>
            <a:off x="6523854" y="3677132"/>
            <a:ext cx="1906800" cy="461100"/>
          </a:xfrm>
          <a:prstGeom prst="rect">
            <a:avLst/>
          </a:prstGeom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06" name="Google Shape;106;p21"/>
          <p:cNvSpPr txBox="1"/>
          <p:nvPr>
            <p:ph idx="4" type="title"/>
          </p:nvPr>
        </p:nvSpPr>
        <p:spPr>
          <a:xfrm>
            <a:off x="713225" y="549075"/>
            <a:ext cx="77175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7" name="Google Shape;107;p21"/>
          <p:cNvSpPr txBox="1"/>
          <p:nvPr>
            <p:ph idx="1" type="subTitle"/>
          </p:nvPr>
        </p:nvSpPr>
        <p:spPr>
          <a:xfrm>
            <a:off x="713225" y="2919893"/>
            <a:ext cx="1906800" cy="53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21"/>
          <p:cNvSpPr txBox="1"/>
          <p:nvPr>
            <p:ph idx="5" type="subTitle"/>
          </p:nvPr>
        </p:nvSpPr>
        <p:spPr>
          <a:xfrm>
            <a:off x="3616553" y="2919893"/>
            <a:ext cx="1906800" cy="53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21"/>
          <p:cNvSpPr txBox="1"/>
          <p:nvPr>
            <p:ph idx="6" type="subTitle"/>
          </p:nvPr>
        </p:nvSpPr>
        <p:spPr>
          <a:xfrm>
            <a:off x="6523854" y="2919893"/>
            <a:ext cx="1906800" cy="53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21"/>
          <p:cNvSpPr txBox="1"/>
          <p:nvPr>
            <p:ph idx="7" type="subTitle"/>
          </p:nvPr>
        </p:nvSpPr>
        <p:spPr>
          <a:xfrm>
            <a:off x="713225" y="2596332"/>
            <a:ext cx="1906800" cy="32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2000">
                <a:latin typeface="Marcellus"/>
                <a:ea typeface="Marcellus"/>
                <a:cs typeface="Marcellus"/>
                <a:sym typeface="Marcellu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111" name="Google Shape;111;p21"/>
          <p:cNvSpPr txBox="1"/>
          <p:nvPr>
            <p:ph idx="8" type="subTitle"/>
          </p:nvPr>
        </p:nvSpPr>
        <p:spPr>
          <a:xfrm>
            <a:off x="3616553" y="2596332"/>
            <a:ext cx="1906800" cy="32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2000">
                <a:latin typeface="Marcellus"/>
                <a:ea typeface="Marcellus"/>
                <a:cs typeface="Marcellus"/>
                <a:sym typeface="Marcellu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112" name="Google Shape;112;p21"/>
          <p:cNvSpPr txBox="1"/>
          <p:nvPr>
            <p:ph idx="9" type="subTitle"/>
          </p:nvPr>
        </p:nvSpPr>
        <p:spPr>
          <a:xfrm>
            <a:off x="6523854" y="2596332"/>
            <a:ext cx="1906800" cy="32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2000">
                <a:latin typeface="Marcellus"/>
                <a:ea typeface="Marcellus"/>
                <a:cs typeface="Marcellus"/>
                <a:sym typeface="Marcellu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cxnSp>
        <p:nvCxnSpPr>
          <p:cNvPr id="113" name="Google Shape;113;p21"/>
          <p:cNvCxnSpPr/>
          <p:nvPr/>
        </p:nvCxnSpPr>
        <p:spPr>
          <a:xfrm>
            <a:off x="3114000" y="1523050"/>
            <a:ext cx="0" cy="3614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4" name="Google Shape;114;p21"/>
          <p:cNvCxnSpPr/>
          <p:nvPr/>
        </p:nvCxnSpPr>
        <p:spPr>
          <a:xfrm>
            <a:off x="6018100" y="1523050"/>
            <a:ext cx="0" cy="3614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8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"/>
          <p:cNvSpPr txBox="1"/>
          <p:nvPr>
            <p:ph type="title"/>
          </p:nvPr>
        </p:nvSpPr>
        <p:spPr>
          <a:xfrm>
            <a:off x="713225" y="548650"/>
            <a:ext cx="7717500" cy="478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17" name="Google Shape;117;p22"/>
          <p:cNvCxnSpPr/>
          <p:nvPr/>
        </p:nvCxnSpPr>
        <p:spPr>
          <a:xfrm>
            <a:off x="6450" y="266737"/>
            <a:ext cx="26460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8_1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3"/>
          <p:cNvSpPr txBox="1"/>
          <p:nvPr>
            <p:ph type="title"/>
          </p:nvPr>
        </p:nvSpPr>
        <p:spPr>
          <a:xfrm>
            <a:off x="713225" y="548650"/>
            <a:ext cx="7717500" cy="478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20" name="Google Shape;120;p23"/>
          <p:cNvGrpSpPr/>
          <p:nvPr/>
        </p:nvGrpSpPr>
        <p:grpSpPr>
          <a:xfrm>
            <a:off x="713251" y="294337"/>
            <a:ext cx="7717830" cy="4571128"/>
            <a:chOff x="1077725" y="1006750"/>
            <a:chExt cx="6763500" cy="2730825"/>
          </a:xfrm>
        </p:grpSpPr>
        <p:cxnSp>
          <p:nvCxnSpPr>
            <p:cNvPr id="121" name="Google Shape;121;p23"/>
            <p:cNvCxnSpPr/>
            <p:nvPr/>
          </p:nvCxnSpPr>
          <p:spPr>
            <a:xfrm>
              <a:off x="1077725" y="1006750"/>
              <a:ext cx="6763500" cy="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2" name="Google Shape;122;p23"/>
            <p:cNvCxnSpPr/>
            <p:nvPr/>
          </p:nvCxnSpPr>
          <p:spPr>
            <a:xfrm>
              <a:off x="1077725" y="3737575"/>
              <a:ext cx="6763500" cy="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11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4"/>
          <p:cNvSpPr txBox="1"/>
          <p:nvPr>
            <p:ph type="title"/>
          </p:nvPr>
        </p:nvSpPr>
        <p:spPr>
          <a:xfrm>
            <a:off x="3767975" y="549075"/>
            <a:ext cx="41550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5" name="Google Shape;125;p24"/>
          <p:cNvSpPr txBox="1"/>
          <p:nvPr>
            <p:ph idx="1" type="subTitle"/>
          </p:nvPr>
        </p:nvSpPr>
        <p:spPr>
          <a:xfrm>
            <a:off x="3767985" y="2006625"/>
            <a:ext cx="1812900" cy="32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2000">
                <a:latin typeface="Marcellus"/>
                <a:ea typeface="Marcellus"/>
                <a:cs typeface="Marcellus"/>
                <a:sym typeface="Marcellu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p24"/>
          <p:cNvSpPr txBox="1"/>
          <p:nvPr>
            <p:ph idx="2" type="subTitle"/>
          </p:nvPr>
        </p:nvSpPr>
        <p:spPr>
          <a:xfrm>
            <a:off x="3767985" y="2327475"/>
            <a:ext cx="1812900" cy="53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p24"/>
          <p:cNvSpPr txBox="1"/>
          <p:nvPr>
            <p:ph idx="3" type="subTitle"/>
          </p:nvPr>
        </p:nvSpPr>
        <p:spPr>
          <a:xfrm>
            <a:off x="6112357" y="2006625"/>
            <a:ext cx="1811700" cy="32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2000">
                <a:latin typeface="Marcellus"/>
                <a:ea typeface="Marcellus"/>
                <a:cs typeface="Marcellus"/>
                <a:sym typeface="Marcellu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" name="Google Shape;128;p24"/>
          <p:cNvSpPr txBox="1"/>
          <p:nvPr>
            <p:ph idx="4" type="subTitle"/>
          </p:nvPr>
        </p:nvSpPr>
        <p:spPr>
          <a:xfrm>
            <a:off x="6112357" y="2327476"/>
            <a:ext cx="1811700" cy="53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" name="Google Shape;129;p24"/>
          <p:cNvSpPr txBox="1"/>
          <p:nvPr>
            <p:ph idx="5" type="subTitle"/>
          </p:nvPr>
        </p:nvSpPr>
        <p:spPr>
          <a:xfrm>
            <a:off x="3767985" y="3423400"/>
            <a:ext cx="1811700" cy="32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2000">
                <a:latin typeface="Marcellus"/>
                <a:ea typeface="Marcellus"/>
                <a:cs typeface="Marcellus"/>
                <a:sym typeface="Marcellu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" name="Google Shape;130;p24"/>
          <p:cNvSpPr txBox="1"/>
          <p:nvPr>
            <p:ph idx="6" type="subTitle"/>
          </p:nvPr>
        </p:nvSpPr>
        <p:spPr>
          <a:xfrm>
            <a:off x="3767985" y="3744252"/>
            <a:ext cx="1811700" cy="53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p24"/>
          <p:cNvSpPr txBox="1"/>
          <p:nvPr>
            <p:ph idx="7" type="subTitle"/>
          </p:nvPr>
        </p:nvSpPr>
        <p:spPr>
          <a:xfrm>
            <a:off x="6112357" y="3423400"/>
            <a:ext cx="1810500" cy="32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2000">
                <a:latin typeface="Marcellus"/>
                <a:ea typeface="Marcellus"/>
                <a:cs typeface="Marcellus"/>
                <a:sym typeface="Marcellu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p24"/>
          <p:cNvSpPr txBox="1"/>
          <p:nvPr>
            <p:ph idx="8" type="subTitle"/>
          </p:nvPr>
        </p:nvSpPr>
        <p:spPr>
          <a:xfrm>
            <a:off x="6112357" y="3744249"/>
            <a:ext cx="1810500" cy="53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3" name="Google Shape;133;p24"/>
          <p:cNvSpPr/>
          <p:nvPr/>
        </p:nvSpPr>
        <p:spPr>
          <a:xfrm flipH="1">
            <a:off x="-19225" y="539500"/>
            <a:ext cx="2728500" cy="4599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4" name="Google Shape;134;p24"/>
          <p:cNvCxnSpPr/>
          <p:nvPr/>
        </p:nvCxnSpPr>
        <p:spPr>
          <a:xfrm rot="10800000">
            <a:off x="4142400" y="260287"/>
            <a:ext cx="50016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14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5"/>
          <p:cNvSpPr txBox="1"/>
          <p:nvPr>
            <p:ph type="title"/>
          </p:nvPr>
        </p:nvSpPr>
        <p:spPr>
          <a:xfrm>
            <a:off x="713225" y="549075"/>
            <a:ext cx="77175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7" name="Google Shape;137;p25"/>
          <p:cNvSpPr txBox="1"/>
          <p:nvPr>
            <p:ph idx="2" type="title"/>
          </p:nvPr>
        </p:nvSpPr>
        <p:spPr>
          <a:xfrm>
            <a:off x="1635679" y="1330079"/>
            <a:ext cx="2939700" cy="33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38" name="Google Shape;138;p25"/>
          <p:cNvSpPr txBox="1"/>
          <p:nvPr>
            <p:ph idx="1" type="subTitle"/>
          </p:nvPr>
        </p:nvSpPr>
        <p:spPr>
          <a:xfrm>
            <a:off x="1635679" y="1653630"/>
            <a:ext cx="2939700" cy="54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9" name="Google Shape;139;p25"/>
          <p:cNvSpPr txBox="1"/>
          <p:nvPr>
            <p:ph idx="3" type="title"/>
          </p:nvPr>
        </p:nvSpPr>
        <p:spPr>
          <a:xfrm>
            <a:off x="1635679" y="3734547"/>
            <a:ext cx="2939700" cy="33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40" name="Google Shape;140;p25"/>
          <p:cNvSpPr txBox="1"/>
          <p:nvPr>
            <p:ph idx="4" type="subTitle"/>
          </p:nvPr>
        </p:nvSpPr>
        <p:spPr>
          <a:xfrm>
            <a:off x="1635679" y="4058197"/>
            <a:ext cx="2939700" cy="54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1" name="Google Shape;141;p25"/>
          <p:cNvSpPr txBox="1"/>
          <p:nvPr>
            <p:ph idx="5" type="title"/>
          </p:nvPr>
        </p:nvSpPr>
        <p:spPr>
          <a:xfrm>
            <a:off x="1635679" y="2523876"/>
            <a:ext cx="2939700" cy="33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42" name="Google Shape;142;p25"/>
          <p:cNvSpPr txBox="1"/>
          <p:nvPr>
            <p:ph idx="6" type="subTitle"/>
          </p:nvPr>
        </p:nvSpPr>
        <p:spPr>
          <a:xfrm>
            <a:off x="1635679" y="2847426"/>
            <a:ext cx="2939700" cy="54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43" name="Google Shape;143;p25"/>
          <p:cNvCxnSpPr/>
          <p:nvPr/>
        </p:nvCxnSpPr>
        <p:spPr>
          <a:xfrm>
            <a:off x="726075" y="1332600"/>
            <a:ext cx="0" cy="3925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4" name="Google Shape;144;p25"/>
          <p:cNvSpPr/>
          <p:nvPr/>
        </p:nvSpPr>
        <p:spPr>
          <a:xfrm>
            <a:off x="5702100" y="2005950"/>
            <a:ext cx="3441900" cy="3133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15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6"/>
          <p:cNvSpPr txBox="1"/>
          <p:nvPr>
            <p:ph idx="1" type="subTitle"/>
          </p:nvPr>
        </p:nvSpPr>
        <p:spPr>
          <a:xfrm>
            <a:off x="856144" y="1962861"/>
            <a:ext cx="1990800" cy="34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2000">
                <a:latin typeface="Marcellus"/>
                <a:ea typeface="Marcellus"/>
                <a:cs typeface="Marcellus"/>
                <a:sym typeface="Marcellu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147" name="Google Shape;147;p26"/>
          <p:cNvSpPr txBox="1"/>
          <p:nvPr>
            <p:ph idx="2" type="subTitle"/>
          </p:nvPr>
        </p:nvSpPr>
        <p:spPr>
          <a:xfrm>
            <a:off x="3570539" y="1962861"/>
            <a:ext cx="1988100" cy="34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2000">
                <a:latin typeface="Marcellus"/>
                <a:ea typeface="Marcellus"/>
                <a:cs typeface="Marcellus"/>
                <a:sym typeface="Marcellu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148" name="Google Shape;148;p26"/>
          <p:cNvSpPr txBox="1"/>
          <p:nvPr>
            <p:ph idx="3" type="subTitle"/>
          </p:nvPr>
        </p:nvSpPr>
        <p:spPr>
          <a:xfrm>
            <a:off x="6278325" y="1962861"/>
            <a:ext cx="1990500" cy="34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2000">
                <a:latin typeface="Marcellus"/>
                <a:ea typeface="Marcellus"/>
                <a:cs typeface="Marcellus"/>
                <a:sym typeface="Marcellu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149" name="Google Shape;149;p26"/>
          <p:cNvSpPr txBox="1"/>
          <p:nvPr>
            <p:ph idx="4" type="subTitle"/>
          </p:nvPr>
        </p:nvSpPr>
        <p:spPr>
          <a:xfrm>
            <a:off x="856144" y="3703444"/>
            <a:ext cx="1990800" cy="34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2000">
                <a:latin typeface="Marcellus"/>
                <a:ea typeface="Marcellus"/>
                <a:cs typeface="Marcellus"/>
                <a:sym typeface="Marcellu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150" name="Google Shape;150;p26"/>
          <p:cNvSpPr txBox="1"/>
          <p:nvPr>
            <p:ph idx="5" type="subTitle"/>
          </p:nvPr>
        </p:nvSpPr>
        <p:spPr>
          <a:xfrm>
            <a:off x="3570539" y="3703442"/>
            <a:ext cx="1988100" cy="34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2000">
                <a:latin typeface="Marcellus"/>
                <a:ea typeface="Marcellus"/>
                <a:cs typeface="Marcellus"/>
                <a:sym typeface="Marcellu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151" name="Google Shape;151;p26"/>
          <p:cNvSpPr txBox="1"/>
          <p:nvPr>
            <p:ph idx="6" type="subTitle"/>
          </p:nvPr>
        </p:nvSpPr>
        <p:spPr>
          <a:xfrm>
            <a:off x="6278325" y="3703442"/>
            <a:ext cx="1990500" cy="34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2000">
                <a:latin typeface="Marcellus"/>
                <a:ea typeface="Marcellus"/>
                <a:cs typeface="Marcellus"/>
                <a:sym typeface="Marcellu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152" name="Google Shape;152;p26"/>
          <p:cNvSpPr txBox="1"/>
          <p:nvPr>
            <p:ph type="title"/>
          </p:nvPr>
        </p:nvSpPr>
        <p:spPr>
          <a:xfrm>
            <a:off x="713350" y="549075"/>
            <a:ext cx="77175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3" name="Google Shape;153;p26"/>
          <p:cNvSpPr txBox="1"/>
          <p:nvPr>
            <p:ph idx="7" type="subTitle"/>
          </p:nvPr>
        </p:nvSpPr>
        <p:spPr>
          <a:xfrm>
            <a:off x="856444" y="2291015"/>
            <a:ext cx="1990200" cy="53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4" name="Google Shape;154;p26"/>
          <p:cNvSpPr txBox="1"/>
          <p:nvPr>
            <p:ph idx="8" type="subTitle"/>
          </p:nvPr>
        </p:nvSpPr>
        <p:spPr>
          <a:xfrm>
            <a:off x="3570689" y="2291014"/>
            <a:ext cx="1987800" cy="53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5" name="Google Shape;155;p26"/>
          <p:cNvSpPr txBox="1"/>
          <p:nvPr>
            <p:ph idx="9" type="subTitle"/>
          </p:nvPr>
        </p:nvSpPr>
        <p:spPr>
          <a:xfrm>
            <a:off x="6278475" y="2291014"/>
            <a:ext cx="1990200" cy="53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6" name="Google Shape;156;p26"/>
          <p:cNvSpPr txBox="1"/>
          <p:nvPr>
            <p:ph idx="13" type="subTitle"/>
          </p:nvPr>
        </p:nvSpPr>
        <p:spPr>
          <a:xfrm>
            <a:off x="856444" y="4036086"/>
            <a:ext cx="1990200" cy="53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7" name="Google Shape;157;p26"/>
          <p:cNvSpPr txBox="1"/>
          <p:nvPr>
            <p:ph idx="14" type="subTitle"/>
          </p:nvPr>
        </p:nvSpPr>
        <p:spPr>
          <a:xfrm>
            <a:off x="3570689" y="4036084"/>
            <a:ext cx="1987800" cy="53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8" name="Google Shape;158;p26"/>
          <p:cNvSpPr txBox="1"/>
          <p:nvPr>
            <p:ph idx="15" type="subTitle"/>
          </p:nvPr>
        </p:nvSpPr>
        <p:spPr>
          <a:xfrm>
            <a:off x="6278475" y="4036084"/>
            <a:ext cx="1990200" cy="53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59" name="Google Shape;159;p26"/>
          <p:cNvCxnSpPr/>
          <p:nvPr/>
        </p:nvCxnSpPr>
        <p:spPr>
          <a:xfrm>
            <a:off x="723900" y="-171450"/>
            <a:ext cx="0" cy="3162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0" name="Google Shape;160;p26"/>
          <p:cNvCxnSpPr/>
          <p:nvPr/>
        </p:nvCxnSpPr>
        <p:spPr>
          <a:xfrm>
            <a:off x="8430600" y="2560714"/>
            <a:ext cx="0" cy="2725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CUSTOM_16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7"/>
          <p:cNvSpPr txBox="1"/>
          <p:nvPr>
            <p:ph idx="1" type="subTitle"/>
          </p:nvPr>
        </p:nvSpPr>
        <p:spPr>
          <a:xfrm>
            <a:off x="1597071" y="1648596"/>
            <a:ext cx="2595600" cy="34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2000">
                <a:latin typeface="Marcellus"/>
                <a:ea typeface="Marcellus"/>
                <a:cs typeface="Marcellus"/>
                <a:sym typeface="Marcellu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163" name="Google Shape;163;p27"/>
          <p:cNvSpPr txBox="1"/>
          <p:nvPr>
            <p:ph idx="2" type="subTitle"/>
          </p:nvPr>
        </p:nvSpPr>
        <p:spPr>
          <a:xfrm>
            <a:off x="5702451" y="1648596"/>
            <a:ext cx="2595600" cy="34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2000">
                <a:latin typeface="Marcellus"/>
                <a:ea typeface="Marcellus"/>
                <a:cs typeface="Marcellus"/>
                <a:sym typeface="Marcellu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164" name="Google Shape;164;p27"/>
          <p:cNvSpPr txBox="1"/>
          <p:nvPr>
            <p:ph idx="3" type="subTitle"/>
          </p:nvPr>
        </p:nvSpPr>
        <p:spPr>
          <a:xfrm>
            <a:off x="1597071" y="3434325"/>
            <a:ext cx="2595600" cy="34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2000">
                <a:latin typeface="Marcellus"/>
                <a:ea typeface="Marcellus"/>
                <a:cs typeface="Marcellus"/>
                <a:sym typeface="Marcellu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165" name="Google Shape;165;p27"/>
          <p:cNvSpPr txBox="1"/>
          <p:nvPr>
            <p:ph idx="4" type="subTitle"/>
          </p:nvPr>
        </p:nvSpPr>
        <p:spPr>
          <a:xfrm>
            <a:off x="5702451" y="3434325"/>
            <a:ext cx="2595600" cy="34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2000">
                <a:latin typeface="Marcellus"/>
                <a:ea typeface="Marcellus"/>
                <a:cs typeface="Marcellus"/>
                <a:sym typeface="Marcellu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166" name="Google Shape;166;p27"/>
          <p:cNvSpPr txBox="1"/>
          <p:nvPr>
            <p:ph type="title"/>
          </p:nvPr>
        </p:nvSpPr>
        <p:spPr>
          <a:xfrm>
            <a:off x="713225" y="555875"/>
            <a:ext cx="7717500" cy="46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67" name="Google Shape;167;p27"/>
          <p:cNvSpPr txBox="1"/>
          <p:nvPr>
            <p:ph idx="5" type="subTitle"/>
          </p:nvPr>
        </p:nvSpPr>
        <p:spPr>
          <a:xfrm>
            <a:off x="1597071" y="1978671"/>
            <a:ext cx="2595600" cy="53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8" name="Google Shape;168;p27"/>
          <p:cNvSpPr txBox="1"/>
          <p:nvPr>
            <p:ph idx="6" type="subTitle"/>
          </p:nvPr>
        </p:nvSpPr>
        <p:spPr>
          <a:xfrm>
            <a:off x="5702451" y="1978671"/>
            <a:ext cx="2595600" cy="53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9" name="Google Shape;169;p27"/>
          <p:cNvSpPr txBox="1"/>
          <p:nvPr>
            <p:ph idx="7" type="subTitle"/>
          </p:nvPr>
        </p:nvSpPr>
        <p:spPr>
          <a:xfrm>
            <a:off x="5702451" y="3760846"/>
            <a:ext cx="2595600" cy="53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0" name="Google Shape;170;p27"/>
          <p:cNvSpPr txBox="1"/>
          <p:nvPr>
            <p:ph idx="8" type="subTitle"/>
          </p:nvPr>
        </p:nvSpPr>
        <p:spPr>
          <a:xfrm>
            <a:off x="1597071" y="3760846"/>
            <a:ext cx="2595600" cy="53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18"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8"/>
          <p:cNvSpPr txBox="1"/>
          <p:nvPr>
            <p:ph idx="1" type="subTitle"/>
          </p:nvPr>
        </p:nvSpPr>
        <p:spPr>
          <a:xfrm>
            <a:off x="6152224" y="3509049"/>
            <a:ext cx="2274000" cy="34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2000">
                <a:latin typeface="Marcellus"/>
                <a:ea typeface="Marcellus"/>
                <a:cs typeface="Marcellus"/>
                <a:sym typeface="Marcellu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173" name="Google Shape;173;p28"/>
          <p:cNvSpPr txBox="1"/>
          <p:nvPr>
            <p:ph idx="2" type="subTitle"/>
          </p:nvPr>
        </p:nvSpPr>
        <p:spPr>
          <a:xfrm>
            <a:off x="3434895" y="1576316"/>
            <a:ext cx="2274000" cy="34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2000">
                <a:latin typeface="Marcellus"/>
                <a:ea typeface="Marcellus"/>
                <a:cs typeface="Marcellus"/>
                <a:sym typeface="Marcellu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174" name="Google Shape;174;p28"/>
          <p:cNvSpPr txBox="1"/>
          <p:nvPr>
            <p:ph idx="3" type="subTitle"/>
          </p:nvPr>
        </p:nvSpPr>
        <p:spPr>
          <a:xfrm>
            <a:off x="719763" y="3509049"/>
            <a:ext cx="2274000" cy="34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2000">
                <a:latin typeface="Marcellus"/>
                <a:ea typeface="Marcellus"/>
                <a:cs typeface="Marcellus"/>
                <a:sym typeface="Marcellu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175" name="Google Shape;175;p28"/>
          <p:cNvSpPr txBox="1"/>
          <p:nvPr>
            <p:ph type="title"/>
          </p:nvPr>
        </p:nvSpPr>
        <p:spPr>
          <a:xfrm>
            <a:off x="722375" y="549075"/>
            <a:ext cx="77040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76" name="Google Shape;176;p28"/>
          <p:cNvSpPr txBox="1"/>
          <p:nvPr>
            <p:ph idx="4" type="subTitle"/>
          </p:nvPr>
        </p:nvSpPr>
        <p:spPr>
          <a:xfrm>
            <a:off x="722376" y="3834742"/>
            <a:ext cx="2277000" cy="53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7" name="Google Shape;177;p28"/>
          <p:cNvSpPr txBox="1"/>
          <p:nvPr>
            <p:ph idx="5" type="subTitle"/>
          </p:nvPr>
        </p:nvSpPr>
        <p:spPr>
          <a:xfrm>
            <a:off x="3433395" y="1902008"/>
            <a:ext cx="2277000" cy="53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8" name="Google Shape;178;p28"/>
          <p:cNvSpPr txBox="1"/>
          <p:nvPr>
            <p:ph idx="6" type="subTitle"/>
          </p:nvPr>
        </p:nvSpPr>
        <p:spPr>
          <a:xfrm>
            <a:off x="6153912" y="3834742"/>
            <a:ext cx="2277000" cy="53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79" name="Google Shape;179;p28"/>
          <p:cNvGrpSpPr/>
          <p:nvPr/>
        </p:nvGrpSpPr>
        <p:grpSpPr>
          <a:xfrm>
            <a:off x="0" y="264251"/>
            <a:ext cx="9144000" cy="0"/>
            <a:chOff x="0" y="528738"/>
            <a:chExt cx="9144000" cy="0"/>
          </a:xfrm>
        </p:grpSpPr>
        <p:cxnSp>
          <p:nvCxnSpPr>
            <p:cNvPr id="180" name="Google Shape;180;p28"/>
            <p:cNvCxnSpPr/>
            <p:nvPr/>
          </p:nvCxnSpPr>
          <p:spPr>
            <a:xfrm rot="10800000">
              <a:off x="6298800" y="528738"/>
              <a:ext cx="2845200" cy="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1" name="Google Shape;181;p28"/>
            <p:cNvCxnSpPr/>
            <p:nvPr/>
          </p:nvCxnSpPr>
          <p:spPr>
            <a:xfrm rot="10800000">
              <a:off x="0" y="528738"/>
              <a:ext cx="2845200" cy="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21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/>
          <p:nvPr/>
        </p:nvSpPr>
        <p:spPr>
          <a:xfrm>
            <a:off x="6418575" y="539500"/>
            <a:ext cx="2728500" cy="4599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29"/>
          <p:cNvSpPr txBox="1"/>
          <p:nvPr>
            <p:ph type="title"/>
          </p:nvPr>
        </p:nvSpPr>
        <p:spPr>
          <a:xfrm>
            <a:off x="722375" y="549075"/>
            <a:ext cx="77040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85" name="Google Shape;185;p29"/>
          <p:cNvSpPr txBox="1"/>
          <p:nvPr>
            <p:ph idx="1" type="subTitle"/>
          </p:nvPr>
        </p:nvSpPr>
        <p:spPr>
          <a:xfrm>
            <a:off x="713225" y="1222625"/>
            <a:ext cx="3858900" cy="337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cxnSp>
        <p:nvCxnSpPr>
          <p:cNvPr id="186" name="Google Shape;186;p29"/>
          <p:cNvCxnSpPr/>
          <p:nvPr/>
        </p:nvCxnSpPr>
        <p:spPr>
          <a:xfrm>
            <a:off x="9525" y="4889179"/>
            <a:ext cx="5200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19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0"/>
          <p:cNvSpPr txBox="1"/>
          <p:nvPr>
            <p:ph type="ctrTitle"/>
          </p:nvPr>
        </p:nvSpPr>
        <p:spPr>
          <a:xfrm>
            <a:off x="3659175" y="649504"/>
            <a:ext cx="4765200" cy="99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89" name="Google Shape;189;p30"/>
          <p:cNvSpPr txBox="1"/>
          <p:nvPr>
            <p:ph idx="1" type="subTitle"/>
          </p:nvPr>
        </p:nvSpPr>
        <p:spPr>
          <a:xfrm>
            <a:off x="4394475" y="1507258"/>
            <a:ext cx="3294600" cy="119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90" name="Google Shape;190;p30"/>
          <p:cNvSpPr txBox="1"/>
          <p:nvPr/>
        </p:nvSpPr>
        <p:spPr>
          <a:xfrm>
            <a:off x="4116225" y="4153200"/>
            <a:ext cx="3851100" cy="45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CREDITS: This presentation template was created by </a:t>
            </a:r>
            <a:r>
              <a:rPr b="1" lang="en" sz="1000">
                <a:solidFill>
                  <a:schemeClr val="lt1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, including icons by </a:t>
            </a:r>
            <a:r>
              <a:rPr b="1" lang="en" sz="1000">
                <a:solidFill>
                  <a:schemeClr val="lt1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 and infographics &amp; images by </a:t>
            </a:r>
            <a:r>
              <a:rPr b="1" lang="en" sz="1000">
                <a:solidFill>
                  <a:schemeClr val="lt1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00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91" name="Google Shape;191;p30"/>
          <p:cNvSpPr txBox="1"/>
          <p:nvPr>
            <p:ph idx="2" type="subTitle"/>
          </p:nvPr>
        </p:nvSpPr>
        <p:spPr>
          <a:xfrm>
            <a:off x="4186875" y="3705230"/>
            <a:ext cx="3709800" cy="33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/>
          <p:nvPr>
            <p:ph idx="1" type="body"/>
          </p:nvPr>
        </p:nvSpPr>
        <p:spPr>
          <a:xfrm>
            <a:off x="713225" y="1219150"/>
            <a:ext cx="7699200" cy="33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 sz="13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/>
        </p:txBody>
      </p:sp>
      <p:sp>
        <p:nvSpPr>
          <p:cNvPr id="17" name="Google Shape;17;p4"/>
          <p:cNvSpPr txBox="1"/>
          <p:nvPr>
            <p:ph type="title"/>
          </p:nvPr>
        </p:nvSpPr>
        <p:spPr>
          <a:xfrm>
            <a:off x="713225" y="549075"/>
            <a:ext cx="77175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8" name="Google Shape;18;p4"/>
          <p:cNvGrpSpPr/>
          <p:nvPr/>
        </p:nvGrpSpPr>
        <p:grpSpPr>
          <a:xfrm>
            <a:off x="713251" y="294337"/>
            <a:ext cx="7717830" cy="4571128"/>
            <a:chOff x="1077725" y="1006750"/>
            <a:chExt cx="6763500" cy="2730825"/>
          </a:xfrm>
        </p:grpSpPr>
        <p:cxnSp>
          <p:nvCxnSpPr>
            <p:cNvPr id="19" name="Google Shape;19;p4"/>
            <p:cNvCxnSpPr/>
            <p:nvPr/>
          </p:nvCxnSpPr>
          <p:spPr>
            <a:xfrm>
              <a:off x="1077725" y="1006750"/>
              <a:ext cx="6763500" cy="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0" name="Google Shape;20;p4"/>
            <p:cNvCxnSpPr/>
            <p:nvPr/>
          </p:nvCxnSpPr>
          <p:spPr>
            <a:xfrm>
              <a:off x="1077725" y="3737575"/>
              <a:ext cx="6763500" cy="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35"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1"/>
          <p:cNvSpPr/>
          <p:nvPr/>
        </p:nvSpPr>
        <p:spPr>
          <a:xfrm>
            <a:off x="6418575" y="539500"/>
            <a:ext cx="2728500" cy="4599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94" name="Google Shape;194;p31"/>
          <p:cNvCxnSpPr/>
          <p:nvPr/>
        </p:nvCxnSpPr>
        <p:spPr>
          <a:xfrm>
            <a:off x="9525" y="4889179"/>
            <a:ext cx="5200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35_1"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6" name="Google Shape;196;p32"/>
          <p:cNvCxnSpPr/>
          <p:nvPr/>
        </p:nvCxnSpPr>
        <p:spPr>
          <a:xfrm>
            <a:off x="8417887" y="1332600"/>
            <a:ext cx="0" cy="3925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7" name="Google Shape;197;p32"/>
          <p:cNvSpPr/>
          <p:nvPr/>
        </p:nvSpPr>
        <p:spPr>
          <a:xfrm flipH="1">
            <a:off x="-38" y="2005950"/>
            <a:ext cx="3441900" cy="3133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35_1_1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9" name="Google Shape;199;p33"/>
          <p:cNvGrpSpPr/>
          <p:nvPr/>
        </p:nvGrpSpPr>
        <p:grpSpPr>
          <a:xfrm>
            <a:off x="713251" y="294337"/>
            <a:ext cx="7717830" cy="4571128"/>
            <a:chOff x="1077725" y="1006750"/>
            <a:chExt cx="6763500" cy="2730825"/>
          </a:xfrm>
        </p:grpSpPr>
        <p:cxnSp>
          <p:nvCxnSpPr>
            <p:cNvPr id="200" name="Google Shape;200;p33"/>
            <p:cNvCxnSpPr/>
            <p:nvPr/>
          </p:nvCxnSpPr>
          <p:spPr>
            <a:xfrm>
              <a:off x="1077725" y="1006750"/>
              <a:ext cx="6763500" cy="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01" name="Google Shape;201;p33"/>
            <p:cNvCxnSpPr/>
            <p:nvPr/>
          </p:nvCxnSpPr>
          <p:spPr>
            <a:xfrm>
              <a:off x="1077725" y="3737575"/>
              <a:ext cx="6763500" cy="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3">
  <p:cSld name="CUSTOM_35_1_1_1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3" name="Google Shape;203;p34"/>
          <p:cNvCxnSpPr/>
          <p:nvPr/>
        </p:nvCxnSpPr>
        <p:spPr>
          <a:xfrm>
            <a:off x="8439150" y="-19050"/>
            <a:ext cx="0" cy="4667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4" name="Google Shape;204;p34"/>
          <p:cNvCxnSpPr/>
          <p:nvPr/>
        </p:nvCxnSpPr>
        <p:spPr>
          <a:xfrm>
            <a:off x="726075" y="1239294"/>
            <a:ext cx="0" cy="3925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dk2"/>
        </a:solid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/>
          <p:nvPr/>
        </p:nvSpPr>
        <p:spPr>
          <a:xfrm>
            <a:off x="5801225" y="536550"/>
            <a:ext cx="2629500" cy="407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5"/>
          <p:cNvSpPr/>
          <p:nvPr/>
        </p:nvSpPr>
        <p:spPr>
          <a:xfrm>
            <a:off x="713225" y="532875"/>
            <a:ext cx="2629500" cy="407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5"/>
          <p:cNvSpPr txBox="1"/>
          <p:nvPr>
            <p:ph idx="1" type="subTitle"/>
          </p:nvPr>
        </p:nvSpPr>
        <p:spPr>
          <a:xfrm>
            <a:off x="808100" y="2000775"/>
            <a:ext cx="2326200" cy="3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5" name="Google Shape;25;p5"/>
          <p:cNvSpPr txBox="1"/>
          <p:nvPr>
            <p:ph idx="2" type="subTitle"/>
          </p:nvPr>
        </p:nvSpPr>
        <p:spPr>
          <a:xfrm>
            <a:off x="6009650" y="2000775"/>
            <a:ext cx="2326200" cy="3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6" name="Google Shape;26;p5"/>
          <p:cNvSpPr txBox="1"/>
          <p:nvPr>
            <p:ph idx="3" type="subTitle"/>
          </p:nvPr>
        </p:nvSpPr>
        <p:spPr>
          <a:xfrm>
            <a:off x="808100" y="2265883"/>
            <a:ext cx="2326200" cy="87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4" type="subTitle"/>
          </p:nvPr>
        </p:nvSpPr>
        <p:spPr>
          <a:xfrm>
            <a:off x="6009575" y="2265883"/>
            <a:ext cx="2326200" cy="87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713225" y="549075"/>
            <a:ext cx="77175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0" name="Google Shape;30;p6"/>
          <p:cNvCxnSpPr/>
          <p:nvPr/>
        </p:nvCxnSpPr>
        <p:spPr>
          <a:xfrm>
            <a:off x="716350" y="1116100"/>
            <a:ext cx="0" cy="4117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/>
          <p:nvPr/>
        </p:nvSpPr>
        <p:spPr>
          <a:xfrm>
            <a:off x="716346" y="535650"/>
            <a:ext cx="3181500" cy="3484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7"/>
          <p:cNvSpPr txBox="1"/>
          <p:nvPr>
            <p:ph type="title"/>
          </p:nvPr>
        </p:nvSpPr>
        <p:spPr>
          <a:xfrm>
            <a:off x="2216900" y="1052400"/>
            <a:ext cx="3858900" cy="127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4" name="Google Shape;34;p7"/>
          <p:cNvSpPr txBox="1"/>
          <p:nvPr>
            <p:ph idx="1" type="subTitle"/>
          </p:nvPr>
        </p:nvSpPr>
        <p:spPr>
          <a:xfrm>
            <a:off x="4571975" y="2571750"/>
            <a:ext cx="3049800" cy="151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35" name="Google Shape;35;p7"/>
          <p:cNvCxnSpPr/>
          <p:nvPr/>
        </p:nvCxnSpPr>
        <p:spPr>
          <a:xfrm>
            <a:off x="713251" y="4865465"/>
            <a:ext cx="7717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1684479" y="1364525"/>
            <a:ext cx="5779500" cy="2405700"/>
          </a:xfrm>
          <a:prstGeom prst="rect">
            <a:avLst/>
          </a:prstGeom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5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 txBox="1"/>
          <p:nvPr>
            <p:ph type="title"/>
          </p:nvPr>
        </p:nvSpPr>
        <p:spPr>
          <a:xfrm>
            <a:off x="5076475" y="1642525"/>
            <a:ext cx="27627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" type="body"/>
          </p:nvPr>
        </p:nvSpPr>
        <p:spPr>
          <a:xfrm>
            <a:off x="5076475" y="2286000"/>
            <a:ext cx="2762700" cy="127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cxnSp>
        <p:nvCxnSpPr>
          <p:cNvPr id="41" name="Google Shape;41;p9"/>
          <p:cNvCxnSpPr/>
          <p:nvPr/>
        </p:nvCxnSpPr>
        <p:spPr>
          <a:xfrm>
            <a:off x="-12900" y="4870919"/>
            <a:ext cx="9181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" name="Google Shape;42;p9"/>
          <p:cNvCxnSpPr/>
          <p:nvPr/>
        </p:nvCxnSpPr>
        <p:spPr>
          <a:xfrm>
            <a:off x="4930525" y="260130"/>
            <a:ext cx="42270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idx="1" type="body"/>
          </p:nvPr>
        </p:nvSpPr>
        <p:spPr>
          <a:xfrm>
            <a:off x="717200" y="1394350"/>
            <a:ext cx="2303100" cy="279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lack Ops One"/>
              <a:buNone/>
              <a:defRPr sz="2800">
                <a:solidFill>
                  <a:schemeClr val="lt1"/>
                </a:solidFill>
                <a:latin typeface="Marcellus"/>
                <a:ea typeface="Marcellus"/>
                <a:cs typeface="Marcellus"/>
                <a:sym typeface="Marcellus"/>
              </a:defRPr>
            </a:lvl1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34" Type="http://schemas.openxmlformats.org/officeDocument/2006/relationships/theme" Target="../theme/theme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arcellus"/>
              <a:buNone/>
              <a:defRPr sz="280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sso One"/>
              <a:buNone/>
              <a:defRPr sz="3000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sso One"/>
              <a:buNone/>
              <a:defRPr sz="3000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sso One"/>
              <a:buNone/>
              <a:defRPr sz="3000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sso One"/>
              <a:buNone/>
              <a:defRPr sz="3000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sso One"/>
              <a:buNone/>
              <a:defRPr sz="3000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sso One"/>
              <a:buNone/>
              <a:defRPr sz="3000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sso One"/>
              <a:buNone/>
              <a:defRPr sz="3000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sso One"/>
              <a:buNone/>
              <a:defRPr sz="3000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152475"/>
            <a:ext cx="7717500" cy="344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●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○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■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●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○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■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●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○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■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png"/><Relationship Id="rId4" Type="http://schemas.openxmlformats.org/officeDocument/2006/relationships/image" Target="../media/image9.png"/><Relationship Id="rId5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Relationship Id="rId4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35"/>
          <p:cNvSpPr/>
          <p:nvPr/>
        </p:nvSpPr>
        <p:spPr>
          <a:xfrm>
            <a:off x="-6450" y="-19350"/>
            <a:ext cx="9150600" cy="5163000"/>
          </a:xfrm>
          <a:prstGeom prst="rect">
            <a:avLst/>
          </a:prstGeom>
          <a:solidFill>
            <a:srgbClr val="212121">
              <a:alpha val="848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35"/>
          <p:cNvSpPr txBox="1"/>
          <p:nvPr>
            <p:ph idx="1" type="subTitle"/>
          </p:nvPr>
        </p:nvSpPr>
        <p:spPr>
          <a:xfrm>
            <a:off x="3988025" y="3223054"/>
            <a:ext cx="3903900" cy="4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Parque de atracciones</a:t>
            </a:r>
            <a:endParaRPr/>
          </a:p>
        </p:txBody>
      </p:sp>
      <p:sp>
        <p:nvSpPr>
          <p:cNvPr id="212" name="Google Shape;212;p35"/>
          <p:cNvSpPr txBox="1"/>
          <p:nvPr>
            <p:ph type="ctrTitle"/>
          </p:nvPr>
        </p:nvSpPr>
        <p:spPr>
          <a:xfrm>
            <a:off x="4169673" y="981738"/>
            <a:ext cx="3540600" cy="271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/>
              <a:t>Proyecto “Vértigo”</a:t>
            </a:r>
            <a:endParaRPr/>
          </a:p>
        </p:txBody>
      </p:sp>
      <p:pic>
        <p:nvPicPr>
          <p:cNvPr id="213" name="Google Shape;213;p35" title="ChatGPT Image 23 oct 2025, 14_46_57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87425" y="1099306"/>
            <a:ext cx="2481974" cy="2481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35" title="ChatGPT Image 23 oct 2025, 14_44_15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87425" y="1216881"/>
            <a:ext cx="2481974" cy="2481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6"/>
          <p:cNvSpPr txBox="1"/>
          <p:nvPr>
            <p:ph type="title"/>
          </p:nvPr>
        </p:nvSpPr>
        <p:spPr>
          <a:xfrm>
            <a:off x="713250" y="627225"/>
            <a:ext cx="77175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NUESTROS OBJETIVOS COMO EMPRESA</a:t>
            </a:r>
            <a:endParaRPr/>
          </a:p>
        </p:txBody>
      </p:sp>
      <p:sp>
        <p:nvSpPr>
          <p:cNvPr id="220" name="Google Shape;220;p36"/>
          <p:cNvSpPr txBox="1"/>
          <p:nvPr>
            <p:ph idx="1" type="body"/>
          </p:nvPr>
        </p:nvSpPr>
        <p:spPr>
          <a:xfrm>
            <a:off x="3944075" y="1240850"/>
            <a:ext cx="4827900" cy="31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 sz="1600">
                <a:latin typeface="Anaheim Medium"/>
                <a:ea typeface="Anaheim Medium"/>
                <a:cs typeface="Anaheim Medium"/>
                <a:sym typeface="Anaheim Medium"/>
              </a:rPr>
              <a:t>HACER DE LOS DATOS UN SITIO SEGURO.</a:t>
            </a:r>
            <a:endParaRPr sz="1600">
              <a:latin typeface="Anaheim Medium"/>
              <a:ea typeface="Anaheim Medium"/>
              <a:cs typeface="Anaheim Medium"/>
              <a:sym typeface="Anaheim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Anaheim Medium"/>
              <a:ea typeface="Anaheim Medium"/>
              <a:cs typeface="Anaheim Medium"/>
              <a:sym typeface="Anaheim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 sz="1600">
                <a:latin typeface="Anaheim Medium"/>
                <a:ea typeface="Anaheim Medium"/>
                <a:cs typeface="Anaheim Medium"/>
                <a:sym typeface="Anaheim Medium"/>
              </a:rPr>
              <a:t>EVALUAR DIFERENTES VARIABLES PARA COMPROBAR EL RIESGO DE CREAR UN PARQUE DE ATRACCIONES EN ESPAÑA</a:t>
            </a:r>
            <a:endParaRPr sz="1600">
              <a:latin typeface="Anaheim Medium"/>
              <a:ea typeface="Anaheim Medium"/>
              <a:cs typeface="Anaheim Medium"/>
              <a:sym typeface="Anaheim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Anaheim Medium"/>
              <a:ea typeface="Anaheim Medium"/>
              <a:cs typeface="Anaheim Medium"/>
              <a:sym typeface="Anaheim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 sz="1600">
                <a:latin typeface="Anaheim Medium"/>
                <a:ea typeface="Anaheim Medium"/>
                <a:cs typeface="Anaheim Medium"/>
                <a:sym typeface="Anaheim Medium"/>
              </a:rPr>
              <a:t>ENCONTRAR EL LUGAR IDÓNEO DONDE CREAR EL PARQUE</a:t>
            </a:r>
            <a:endParaRPr sz="1600">
              <a:latin typeface="Anaheim Medium"/>
              <a:ea typeface="Anaheim Medium"/>
              <a:cs typeface="Anaheim Medium"/>
              <a:sym typeface="Anaheim Medium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Anaheim Medium"/>
              <a:ea typeface="Anaheim Medium"/>
              <a:cs typeface="Anaheim Medium"/>
              <a:sym typeface="Anaheim Medium"/>
            </a:endParaRPr>
          </a:p>
        </p:txBody>
      </p:sp>
      <p:pic>
        <p:nvPicPr>
          <p:cNvPr id="221" name="Google Shape;221;p36" title="ChatGPT Image 23 oct 2025, 14_46_57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3375" y="1464338"/>
            <a:ext cx="2741125" cy="2741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7"/>
          <p:cNvSpPr txBox="1"/>
          <p:nvPr>
            <p:ph type="title"/>
          </p:nvPr>
        </p:nvSpPr>
        <p:spPr>
          <a:xfrm>
            <a:off x="713250" y="548650"/>
            <a:ext cx="77175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PROYECTO</a:t>
            </a:r>
            <a:endParaRPr/>
          </a:p>
        </p:txBody>
      </p:sp>
      <p:pic>
        <p:nvPicPr>
          <p:cNvPr id="227" name="Google Shape;227;p37" title="ChatGPT Image 23 oct 2025, 14_46_57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8700" y="270350"/>
            <a:ext cx="756500" cy="756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37"/>
          <p:cNvSpPr txBox="1"/>
          <p:nvPr/>
        </p:nvSpPr>
        <p:spPr>
          <a:xfrm>
            <a:off x="5180625" y="1855200"/>
            <a:ext cx="3563400" cy="175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ENCONTRAR EL MEJOR LUGAR PARA CREAR EL PARQUE DE ATRACCIONES </a:t>
            </a:r>
            <a:r>
              <a:rPr i="1" lang="en" sz="230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“VÉRTIGO”</a:t>
            </a:r>
            <a:endParaRPr i="1" sz="230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229" name="Google Shape;229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0975" y="1491925"/>
            <a:ext cx="4199651" cy="3005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8"/>
          <p:cNvSpPr txBox="1"/>
          <p:nvPr>
            <p:ph type="title"/>
          </p:nvPr>
        </p:nvSpPr>
        <p:spPr>
          <a:xfrm>
            <a:off x="713225" y="548650"/>
            <a:ext cx="77175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DATOS ANALIZADOS</a:t>
            </a:r>
            <a:endParaRPr/>
          </a:p>
        </p:txBody>
      </p:sp>
      <p:sp>
        <p:nvSpPr>
          <p:cNvPr id="235" name="Google Shape;235;p38"/>
          <p:cNvSpPr txBox="1"/>
          <p:nvPr>
            <p:ph idx="3" type="title"/>
          </p:nvPr>
        </p:nvSpPr>
        <p:spPr>
          <a:xfrm>
            <a:off x="1247332" y="1371589"/>
            <a:ext cx="1250400" cy="5934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01</a:t>
            </a:r>
            <a:endParaRPr sz="3600"/>
          </a:p>
        </p:txBody>
      </p:sp>
      <p:sp>
        <p:nvSpPr>
          <p:cNvPr id="236" name="Google Shape;236;p38"/>
          <p:cNvSpPr txBox="1"/>
          <p:nvPr>
            <p:ph idx="5" type="title"/>
          </p:nvPr>
        </p:nvSpPr>
        <p:spPr>
          <a:xfrm>
            <a:off x="4150777" y="1371600"/>
            <a:ext cx="842400" cy="5934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02</a:t>
            </a:r>
            <a:endParaRPr sz="3600"/>
          </a:p>
        </p:txBody>
      </p:sp>
      <p:sp>
        <p:nvSpPr>
          <p:cNvPr id="237" name="Google Shape;237;p38"/>
          <p:cNvSpPr txBox="1"/>
          <p:nvPr>
            <p:ph idx="8" type="title"/>
          </p:nvPr>
        </p:nvSpPr>
        <p:spPr>
          <a:xfrm>
            <a:off x="6878724" y="1371600"/>
            <a:ext cx="1021500" cy="5934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03</a:t>
            </a:r>
            <a:endParaRPr sz="3600"/>
          </a:p>
        </p:txBody>
      </p:sp>
      <p:sp>
        <p:nvSpPr>
          <p:cNvPr id="238" name="Google Shape;238;p38"/>
          <p:cNvSpPr txBox="1"/>
          <p:nvPr>
            <p:ph idx="14" type="title"/>
          </p:nvPr>
        </p:nvSpPr>
        <p:spPr>
          <a:xfrm>
            <a:off x="1169182" y="2892582"/>
            <a:ext cx="1250400" cy="5934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04</a:t>
            </a:r>
            <a:endParaRPr sz="3600"/>
          </a:p>
        </p:txBody>
      </p:sp>
      <p:sp>
        <p:nvSpPr>
          <p:cNvPr id="239" name="Google Shape;239;p38"/>
          <p:cNvSpPr txBox="1"/>
          <p:nvPr>
            <p:ph idx="17" type="title"/>
          </p:nvPr>
        </p:nvSpPr>
        <p:spPr>
          <a:xfrm>
            <a:off x="4150777" y="2892575"/>
            <a:ext cx="842400" cy="5934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05</a:t>
            </a:r>
            <a:endParaRPr sz="3600"/>
          </a:p>
        </p:txBody>
      </p:sp>
      <p:sp>
        <p:nvSpPr>
          <p:cNvPr id="240" name="Google Shape;240;p38"/>
          <p:cNvSpPr txBox="1"/>
          <p:nvPr>
            <p:ph idx="20" type="title"/>
          </p:nvPr>
        </p:nvSpPr>
        <p:spPr>
          <a:xfrm>
            <a:off x="6878731" y="2892582"/>
            <a:ext cx="1250400" cy="5934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06</a:t>
            </a:r>
            <a:endParaRPr sz="3600"/>
          </a:p>
        </p:txBody>
      </p:sp>
      <p:sp>
        <p:nvSpPr>
          <p:cNvPr id="241" name="Google Shape;241;p38"/>
          <p:cNvSpPr txBox="1"/>
          <p:nvPr/>
        </p:nvSpPr>
        <p:spPr>
          <a:xfrm>
            <a:off x="927600" y="2011550"/>
            <a:ext cx="1570200" cy="59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PROVINCIAS</a:t>
            </a:r>
            <a:endParaRPr sz="150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242" name="Google Shape;242;p38"/>
          <p:cNvSpPr txBox="1"/>
          <p:nvPr/>
        </p:nvSpPr>
        <p:spPr>
          <a:xfrm>
            <a:off x="3786888" y="2011550"/>
            <a:ext cx="1570200" cy="59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AEROPUERTOS</a:t>
            </a:r>
            <a:endParaRPr sz="150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243" name="Google Shape;243;p38"/>
          <p:cNvSpPr txBox="1"/>
          <p:nvPr/>
        </p:nvSpPr>
        <p:spPr>
          <a:xfrm>
            <a:off x="927600" y="3589650"/>
            <a:ext cx="1570200" cy="59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POBLACIÓN</a:t>
            </a:r>
            <a:endParaRPr sz="150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244" name="Google Shape;244;p38"/>
          <p:cNvSpPr txBox="1"/>
          <p:nvPr/>
        </p:nvSpPr>
        <p:spPr>
          <a:xfrm>
            <a:off x="6479275" y="3589650"/>
            <a:ext cx="1570200" cy="59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COMPETENCIA</a:t>
            </a:r>
            <a:endParaRPr sz="150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245" name="Google Shape;245;p38"/>
          <p:cNvSpPr txBox="1"/>
          <p:nvPr/>
        </p:nvSpPr>
        <p:spPr>
          <a:xfrm>
            <a:off x="3786900" y="3589650"/>
            <a:ext cx="1570200" cy="59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EDAD MEDIA DE LA PROVINCIA</a:t>
            </a:r>
            <a:endParaRPr sz="150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246" name="Google Shape;246;p38"/>
          <p:cNvSpPr txBox="1"/>
          <p:nvPr/>
        </p:nvSpPr>
        <p:spPr>
          <a:xfrm>
            <a:off x="6479275" y="2011550"/>
            <a:ext cx="1570200" cy="59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SALARIOS</a:t>
            </a:r>
            <a:endParaRPr sz="150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247" name="Google Shape;247;p38" title="ChatGPT Image 23 oct 2025, 14_46_57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8700" y="270350"/>
            <a:ext cx="756500" cy="75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9"/>
          <p:cNvSpPr txBox="1"/>
          <p:nvPr>
            <p:ph type="title"/>
          </p:nvPr>
        </p:nvSpPr>
        <p:spPr>
          <a:xfrm>
            <a:off x="713225" y="548650"/>
            <a:ext cx="77175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AEROPUERTOS</a:t>
            </a:r>
            <a:endParaRPr/>
          </a:p>
        </p:txBody>
      </p:sp>
      <p:pic>
        <p:nvPicPr>
          <p:cNvPr id="253" name="Google Shape;253;p39" title="ChatGPT Image 23 oct 2025, 14_46_57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8700" y="270350"/>
            <a:ext cx="756500" cy="756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39"/>
          <p:cNvSpPr txBox="1"/>
          <p:nvPr/>
        </p:nvSpPr>
        <p:spPr>
          <a:xfrm>
            <a:off x="5054900" y="1277800"/>
            <a:ext cx="3564600" cy="284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Anaheim Medium"/>
                <a:ea typeface="Anaheim Medium"/>
                <a:cs typeface="Anaheim Medium"/>
                <a:sym typeface="Anaheim Medium"/>
              </a:rPr>
              <a:t>Casi el 6% de las provincias españolas NO tienen aeropuertos comerciales.</a:t>
            </a:r>
            <a:endParaRPr sz="2200">
              <a:solidFill>
                <a:schemeClr val="dk1"/>
              </a:solidFill>
              <a:latin typeface="Anaheim Medium"/>
              <a:ea typeface="Anaheim Medium"/>
              <a:cs typeface="Anaheim Medium"/>
              <a:sym typeface="Anaheim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Anaheim Medium"/>
              <a:ea typeface="Anaheim Medium"/>
              <a:cs typeface="Anaheim Medium"/>
              <a:sym typeface="Anaheim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Anaheim Medium"/>
                <a:ea typeface="Anaheim Medium"/>
                <a:cs typeface="Anaheim Medium"/>
                <a:sym typeface="Anaheim Medium"/>
              </a:rPr>
              <a:t>El 94,1% de las provincias SÍ tienen</a:t>
            </a:r>
            <a:endParaRPr sz="2200">
              <a:solidFill>
                <a:schemeClr val="dk1"/>
              </a:solidFill>
              <a:latin typeface="Anaheim Medium"/>
              <a:ea typeface="Anaheim Medium"/>
              <a:cs typeface="Anaheim Medium"/>
              <a:sym typeface="Anaheim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Anaheim Medium"/>
              <a:ea typeface="Anaheim Medium"/>
              <a:cs typeface="Anaheim Medium"/>
              <a:sym typeface="Anaheim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Anaheim Medium"/>
                <a:ea typeface="Anaheim Medium"/>
                <a:cs typeface="Anaheim Medium"/>
                <a:sym typeface="Anaheim Medium"/>
              </a:rPr>
              <a:t>El turismo en España supone un 12% de PIB</a:t>
            </a:r>
            <a:endParaRPr sz="2200">
              <a:solidFill>
                <a:schemeClr val="dk1"/>
              </a:solidFill>
              <a:latin typeface="Anaheim Medium"/>
              <a:ea typeface="Anaheim Medium"/>
              <a:cs typeface="Anaheim Medium"/>
              <a:sym typeface="Anaheim Medium"/>
            </a:endParaRPr>
          </a:p>
        </p:txBody>
      </p:sp>
      <p:pic>
        <p:nvPicPr>
          <p:cNvPr id="255" name="Google Shape;255;p39" title="Aeropuerto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55900" y="1198825"/>
            <a:ext cx="3126750" cy="325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40"/>
          <p:cNvSpPr txBox="1"/>
          <p:nvPr>
            <p:ph type="title"/>
          </p:nvPr>
        </p:nvSpPr>
        <p:spPr>
          <a:xfrm>
            <a:off x="713225" y="548650"/>
            <a:ext cx="77175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SALARIOS MEDIOS ANUALES </a:t>
            </a:r>
            <a:endParaRPr/>
          </a:p>
        </p:txBody>
      </p:sp>
      <p:pic>
        <p:nvPicPr>
          <p:cNvPr id="261" name="Google Shape;261;p40" title="salarios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5225" y="1665713"/>
            <a:ext cx="4922424" cy="2442575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40"/>
          <p:cNvSpPr txBox="1"/>
          <p:nvPr/>
        </p:nvSpPr>
        <p:spPr>
          <a:xfrm>
            <a:off x="6055475" y="1261100"/>
            <a:ext cx="2485800" cy="3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Anaheim Medium"/>
                <a:ea typeface="Anaheim Medium"/>
                <a:cs typeface="Anaheim Medium"/>
                <a:sym typeface="Anaheim Medium"/>
              </a:rPr>
              <a:t>ESTUDIO ECONÓMICO DE CADA PROVINCIA ESPAÑOLA</a:t>
            </a:r>
            <a:endParaRPr sz="2200">
              <a:solidFill>
                <a:schemeClr val="dk1"/>
              </a:solidFill>
              <a:latin typeface="Anaheim Medium"/>
              <a:ea typeface="Anaheim Medium"/>
              <a:cs typeface="Anaheim Medium"/>
              <a:sym typeface="Anaheim Medium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Anaheim Medium"/>
              <a:ea typeface="Anaheim Medium"/>
              <a:cs typeface="Anaheim Medium"/>
              <a:sym typeface="Anaheim Medium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Anaheim Medium"/>
                <a:ea typeface="Anaheim Medium"/>
                <a:cs typeface="Anaheim Medium"/>
                <a:sym typeface="Anaheim Medium"/>
              </a:rPr>
              <a:t>LAS 20 PROVINCIAS CON EL SALARIO MEDIO ANUAL MÁS ALTO EN ESPAÑA</a:t>
            </a:r>
            <a:endParaRPr sz="2200">
              <a:solidFill>
                <a:schemeClr val="dk1"/>
              </a:solidFill>
              <a:latin typeface="Anaheim Medium"/>
              <a:ea typeface="Anaheim Medium"/>
              <a:cs typeface="Anaheim Medium"/>
              <a:sym typeface="Anaheim Medium"/>
            </a:endParaRPr>
          </a:p>
        </p:txBody>
      </p:sp>
      <p:pic>
        <p:nvPicPr>
          <p:cNvPr id="263" name="Google Shape;263;p40" title="ChatGPT Image 23 oct 2025, 14_46_57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8700" y="270350"/>
            <a:ext cx="756500" cy="75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1"/>
          <p:cNvSpPr txBox="1"/>
          <p:nvPr>
            <p:ph type="title"/>
          </p:nvPr>
        </p:nvSpPr>
        <p:spPr>
          <a:xfrm>
            <a:off x="963375" y="470525"/>
            <a:ext cx="77175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POBLACIÓN Y EDAD MEDIA DE PROVINCIA </a:t>
            </a:r>
            <a:endParaRPr/>
          </a:p>
        </p:txBody>
      </p:sp>
      <p:pic>
        <p:nvPicPr>
          <p:cNvPr id="269" name="Google Shape;269;p41" title="Edad Media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5617" y="3055575"/>
            <a:ext cx="3711056" cy="1841483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41"/>
          <p:cNvSpPr txBox="1"/>
          <p:nvPr/>
        </p:nvSpPr>
        <p:spPr>
          <a:xfrm>
            <a:off x="5065625" y="1558338"/>
            <a:ext cx="3156900" cy="10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Anaheim Medium"/>
                <a:ea typeface="Anaheim Medium"/>
                <a:cs typeface="Anaheim Medium"/>
                <a:sym typeface="Anaheim Medium"/>
              </a:rPr>
              <a:t>10 PROVINCIAS MÁS POBLADAS </a:t>
            </a:r>
            <a:endParaRPr sz="2200">
              <a:solidFill>
                <a:schemeClr val="dk1"/>
              </a:solidFill>
              <a:latin typeface="Anaheim Medium"/>
              <a:ea typeface="Anaheim Medium"/>
              <a:cs typeface="Anaheim Medium"/>
              <a:sym typeface="Anaheim Medium"/>
            </a:endParaRPr>
          </a:p>
        </p:txBody>
      </p:sp>
      <p:sp>
        <p:nvSpPr>
          <p:cNvPr id="271" name="Google Shape;271;p41"/>
          <p:cNvSpPr txBox="1"/>
          <p:nvPr/>
        </p:nvSpPr>
        <p:spPr>
          <a:xfrm>
            <a:off x="1557150" y="3620900"/>
            <a:ext cx="3269100" cy="10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Anaheim Medium"/>
                <a:ea typeface="Anaheim Medium"/>
                <a:cs typeface="Anaheim Medium"/>
                <a:sym typeface="Anaheim Medium"/>
              </a:rPr>
              <a:t>PROVINCIAS CON LA POBLACIÓN MÁS JOVEN</a:t>
            </a:r>
            <a:endParaRPr sz="2200">
              <a:solidFill>
                <a:schemeClr val="dk1"/>
              </a:solidFill>
              <a:latin typeface="Anaheim Medium"/>
              <a:ea typeface="Anaheim Medium"/>
              <a:cs typeface="Anaheim Medium"/>
              <a:sym typeface="Anaheim Medium"/>
            </a:endParaRPr>
          </a:p>
        </p:txBody>
      </p:sp>
      <p:pic>
        <p:nvPicPr>
          <p:cNvPr id="272" name="Google Shape;272;p41" title="ChatGPT Image 23 oct 2025, 14_46_57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8700" y="270350"/>
            <a:ext cx="756500" cy="75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41" title="definitivo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15200" y="1214099"/>
            <a:ext cx="3711062" cy="1841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2"/>
          <p:cNvSpPr txBox="1"/>
          <p:nvPr>
            <p:ph type="title"/>
          </p:nvPr>
        </p:nvSpPr>
        <p:spPr>
          <a:xfrm>
            <a:off x="713250" y="454850"/>
            <a:ext cx="77175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COMPETENCIA </a:t>
            </a:r>
            <a:endParaRPr/>
          </a:p>
        </p:txBody>
      </p:sp>
      <p:sp>
        <p:nvSpPr>
          <p:cNvPr id="279" name="Google Shape;279;p42"/>
          <p:cNvSpPr txBox="1"/>
          <p:nvPr/>
        </p:nvSpPr>
        <p:spPr>
          <a:xfrm>
            <a:off x="6805925" y="1105013"/>
            <a:ext cx="1969800" cy="365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VALENCIA</a:t>
            </a:r>
            <a:r>
              <a:rPr lang="en" sz="2200">
                <a:solidFill>
                  <a:schemeClr val="dk1"/>
                </a:solidFill>
                <a:latin typeface="Anaheim Medium"/>
                <a:ea typeface="Anaheim Medium"/>
                <a:cs typeface="Anaheim Medium"/>
                <a:sym typeface="Anaheim Medium"/>
              </a:rPr>
              <a:t> ES LA </a:t>
            </a:r>
            <a:r>
              <a:rPr lang="en" sz="2200">
                <a:solidFill>
                  <a:schemeClr val="dk1"/>
                </a:solidFill>
                <a:latin typeface="Anaheim Medium"/>
                <a:ea typeface="Anaheim Medium"/>
                <a:cs typeface="Anaheim Medium"/>
                <a:sym typeface="Anaheim Medium"/>
              </a:rPr>
              <a:t>ÚNICA</a:t>
            </a:r>
            <a:r>
              <a:rPr lang="en" sz="2200">
                <a:solidFill>
                  <a:schemeClr val="dk1"/>
                </a:solidFill>
                <a:latin typeface="Anaheim Medium"/>
                <a:ea typeface="Anaheim Medium"/>
                <a:cs typeface="Anaheim Medium"/>
                <a:sym typeface="Anaheim Medium"/>
              </a:rPr>
              <a:t> PROVINCIA QUE NO TIENE UN PARQUE DE ATRACCIONES O PARQUE TEMÁTICO DESTACADO</a:t>
            </a:r>
            <a:endParaRPr sz="2200">
              <a:solidFill>
                <a:schemeClr val="dk1"/>
              </a:solidFill>
              <a:latin typeface="Anaheim Medium"/>
              <a:ea typeface="Anaheim Medium"/>
              <a:cs typeface="Anaheim Medium"/>
              <a:sym typeface="Anaheim Medium"/>
            </a:endParaRPr>
          </a:p>
        </p:txBody>
      </p:sp>
      <p:pic>
        <p:nvPicPr>
          <p:cNvPr id="280" name="Google Shape;280;p42" title="Competencias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4100" y="1371599"/>
            <a:ext cx="5451649" cy="2702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42" title="ChatGPT Image 23 oct 2025, 14_46_57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8700" y="270350"/>
            <a:ext cx="756500" cy="75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oogle Shape;286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43"/>
          <p:cNvSpPr/>
          <p:nvPr/>
        </p:nvSpPr>
        <p:spPr>
          <a:xfrm>
            <a:off x="-13050" y="-9750"/>
            <a:ext cx="9170100" cy="5163000"/>
          </a:xfrm>
          <a:prstGeom prst="rect">
            <a:avLst/>
          </a:prstGeom>
          <a:solidFill>
            <a:srgbClr val="212121">
              <a:alpha val="75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8" name="Google Shape;288;p43" title="ChatGPT Image 23 oct 2025, 14_44_15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93600" y="1073506"/>
            <a:ext cx="2481974" cy="2481974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43"/>
          <p:cNvSpPr txBox="1"/>
          <p:nvPr/>
        </p:nvSpPr>
        <p:spPr>
          <a:xfrm>
            <a:off x="4054375" y="2454488"/>
            <a:ext cx="4674600" cy="90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8FAFB"/>
                </a:solidFill>
                <a:latin typeface="Anaheim Medium"/>
                <a:ea typeface="Anaheim Medium"/>
                <a:cs typeface="Anaheim Medium"/>
                <a:sym typeface="Anaheim Medium"/>
              </a:rPr>
              <a:t> “NUESTROS DATOS PROTEGEN SUS INVERSIONES”</a:t>
            </a:r>
            <a:endParaRPr sz="2200">
              <a:solidFill>
                <a:srgbClr val="F8FAFB"/>
              </a:solidFill>
              <a:latin typeface="Anaheim Medium"/>
              <a:ea typeface="Anaheim Medium"/>
              <a:cs typeface="Anaheim Medium"/>
              <a:sym typeface="Anaheim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F8FAFB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290" name="Google Shape;290;p43"/>
          <p:cNvSpPr txBox="1"/>
          <p:nvPr/>
        </p:nvSpPr>
        <p:spPr>
          <a:xfrm>
            <a:off x="4054375" y="1532038"/>
            <a:ext cx="4674600" cy="8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lt1"/>
                </a:solidFill>
                <a:latin typeface="Anaheim Medium"/>
                <a:ea typeface="Anaheim Medium"/>
                <a:cs typeface="Anaheim Medium"/>
                <a:sym typeface="Anaheim Medium"/>
              </a:rPr>
              <a:t>MUCHAS GRACIAS POR SU ATENCIÓN Y RECUERDEN…</a:t>
            </a:r>
            <a:endParaRPr sz="2300">
              <a:solidFill>
                <a:schemeClr val="lt1"/>
              </a:solidFill>
              <a:latin typeface="Anaheim Medium"/>
              <a:ea typeface="Anaheim Medium"/>
              <a:cs typeface="Anaheim Medium"/>
              <a:sym typeface="Anaheim Medium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arting a Company in Korea by Slidesgo">
  <a:themeElements>
    <a:clrScheme name="Simple Light">
      <a:dk1>
        <a:srgbClr val="212121"/>
      </a:dk1>
      <a:lt1>
        <a:srgbClr val="FFFFFF"/>
      </a:lt1>
      <a:dk2>
        <a:srgbClr val="C1A480"/>
      </a:dk2>
      <a:lt2>
        <a:srgbClr val="F3F4ED"/>
      </a:lt2>
      <a:accent1>
        <a:srgbClr val="4E4E4E"/>
      </a:accent1>
      <a:accent2>
        <a:srgbClr val="D3C1AB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